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99" r:id="rId2"/>
    <p:sldId id="300" r:id="rId3"/>
    <p:sldId id="332" r:id="rId4"/>
    <p:sldId id="331" r:id="rId5"/>
    <p:sldId id="325" r:id="rId6"/>
    <p:sldId id="326" r:id="rId7"/>
    <p:sldId id="330" r:id="rId8"/>
    <p:sldId id="329" r:id="rId9"/>
    <p:sldId id="324" r:id="rId10"/>
    <p:sldId id="301" r:id="rId11"/>
    <p:sldId id="302" r:id="rId12"/>
    <p:sldId id="303" r:id="rId13"/>
    <p:sldId id="304" r:id="rId14"/>
    <p:sldId id="305" r:id="rId15"/>
    <p:sldId id="306" r:id="rId16"/>
    <p:sldId id="307" r:id="rId17"/>
    <p:sldId id="308" r:id="rId18"/>
    <p:sldId id="256" r:id="rId19"/>
    <p:sldId id="263" r:id="rId20"/>
    <p:sldId id="260" r:id="rId21"/>
    <p:sldId id="310" r:id="rId22"/>
    <p:sldId id="257" r:id="rId23"/>
    <p:sldId id="258" r:id="rId24"/>
    <p:sldId id="313" r:id="rId25"/>
    <p:sldId id="309" r:id="rId26"/>
    <p:sldId id="259" r:id="rId27"/>
    <p:sldId id="261" r:id="rId28"/>
    <p:sldId id="314" r:id="rId29"/>
    <p:sldId id="312" r:id="rId30"/>
    <p:sldId id="270" r:id="rId31"/>
    <p:sldId id="273" r:id="rId32"/>
    <p:sldId id="315" r:id="rId33"/>
    <p:sldId id="317" r:id="rId34"/>
    <p:sldId id="316" r:id="rId35"/>
    <p:sldId id="272" r:id="rId36"/>
    <p:sldId id="275" r:id="rId37"/>
    <p:sldId id="279" r:id="rId38"/>
    <p:sldId id="281" r:id="rId39"/>
    <p:sldId id="280" r:id="rId40"/>
    <p:sldId id="282" r:id="rId41"/>
    <p:sldId id="288" r:id="rId42"/>
    <p:sldId id="277" r:id="rId43"/>
    <p:sldId id="284" r:id="rId44"/>
    <p:sldId id="283" r:id="rId45"/>
    <p:sldId id="286" r:id="rId46"/>
    <p:sldId id="289" r:id="rId47"/>
    <p:sldId id="290" r:id="rId48"/>
    <p:sldId id="291" r:id="rId49"/>
    <p:sldId id="292" r:id="rId50"/>
    <p:sldId id="318" r:id="rId51"/>
    <p:sldId id="323" r:id="rId52"/>
    <p:sldId id="293" r:id="rId53"/>
    <p:sldId id="294" r:id="rId54"/>
    <p:sldId id="320" r:id="rId55"/>
    <p:sldId id="295" r:id="rId56"/>
    <p:sldId id="296" r:id="rId57"/>
    <p:sldId id="297" r:id="rId58"/>
    <p:sldId id="319" r:id="rId59"/>
    <p:sldId id="298" r:id="rId60"/>
    <p:sldId id="321" r:id="rId61"/>
    <p:sldId id="327" r:id="rId62"/>
    <p:sldId id="328" r:id="rId63"/>
    <p:sldId id="322" r:id="rId64"/>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正常数据</c:v>
                </c:pt>
                <c:pt idx="1">
                  <c:v>异常数据</c:v>
                </c:pt>
              </c:strCache>
            </c:strRef>
          </c:cat>
          <c:val>
            <c:numRef>
              <c:f>Sheet1!$B$2:$B$5</c:f>
              <c:numCache>
                <c:formatCode>General</c:formatCode>
                <c:ptCount val="4"/>
                <c:pt idx="0">
                  <c:v>39601</c:v>
                </c:pt>
                <c:pt idx="1">
                  <c:v>5385</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36.svg"/></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56.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4.sv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8" name="图形 7">
            <a:extLst>
              <a:ext uri="{FF2B5EF4-FFF2-40B4-BE49-F238E27FC236}">
                <a16:creationId xmlns:a16="http://schemas.microsoft.com/office/drawing/2014/main" id="{6EE20623-555F-41DA-9706-BC83BD9AA7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0494" y="1676728"/>
            <a:ext cx="6526306" cy="2624567"/>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测试集总数据：</a:t>
            </a:r>
            <a:r>
              <a:rPr lang="en-US" altLang="zh-CN" dirty="0">
                <a:solidFill>
                  <a:schemeClr val="accent6"/>
                </a:solidFill>
              </a:rPr>
              <a:t>44986</a:t>
            </a:r>
          </a:p>
          <a:p>
            <a:pPr algn="ctr"/>
            <a:r>
              <a:rPr lang="zh-CN" altLang="en-US" dirty="0">
                <a:solidFill>
                  <a:schemeClr val="accent6"/>
                </a:solidFill>
              </a:rPr>
              <a:t>      异常数据：</a:t>
            </a:r>
            <a:r>
              <a:rPr lang="en-US" altLang="zh-CN" dirty="0">
                <a:solidFill>
                  <a:schemeClr val="accent6"/>
                </a:solidFill>
              </a:rPr>
              <a:t>5385</a:t>
            </a:r>
          </a:p>
          <a:p>
            <a:pPr algn="ctr"/>
            <a:r>
              <a:rPr lang="zh-CN" altLang="en-US" dirty="0">
                <a:solidFill>
                  <a:schemeClr val="accent6"/>
                </a:solidFill>
              </a:rPr>
              <a:t>        正常数据：</a:t>
            </a:r>
            <a:r>
              <a:rPr lang="en-US" altLang="zh-CN" dirty="0">
                <a:solidFill>
                  <a:schemeClr val="accent6"/>
                </a:solidFill>
              </a:rPr>
              <a:t>39601</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     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2989953932"/>
              </p:ext>
            </p:extLst>
          </p:nvPr>
        </p:nvGraphicFramePr>
        <p:xfrm>
          <a:off x="1709269" y="1275224"/>
          <a:ext cx="5886823" cy="3314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6"/>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3" name="图形 2">
            <a:extLst>
              <a:ext uri="{FF2B5EF4-FFF2-40B4-BE49-F238E27FC236}">
                <a16:creationId xmlns:a16="http://schemas.microsoft.com/office/drawing/2014/main" id="{D0403BF8-5AD9-446D-8B8F-2A1F12D2C9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929041"/>
            <a:ext cx="12192000" cy="4999917"/>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3" name="图形 12">
            <a:extLst>
              <a:ext uri="{FF2B5EF4-FFF2-40B4-BE49-F238E27FC236}">
                <a16:creationId xmlns:a16="http://schemas.microsoft.com/office/drawing/2014/main" id="{B458D9CD-2117-4828-A38B-5F7134FE05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8397" y="175044"/>
            <a:ext cx="6818594" cy="279629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E7FC929-B60C-4A8D-B1F9-C916EBF23107}"/>
              </a:ext>
            </a:extLst>
          </p:cNvPr>
          <p:cNvSpPr/>
          <p:nvPr/>
        </p:nvSpPr>
        <p:spPr>
          <a:xfrm>
            <a:off x="164054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D3093E64-480E-4DD9-8DC8-B1DDFD4FB9A9}"/>
              </a:ext>
            </a:extLst>
          </p:cNvPr>
          <p:cNvSpPr/>
          <p:nvPr/>
        </p:nvSpPr>
        <p:spPr>
          <a:xfrm>
            <a:off x="1837765" y="1640541"/>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CCFB07A-590C-4682-8B31-51AFA56114DE}"/>
              </a:ext>
            </a:extLst>
          </p:cNvPr>
          <p:cNvSpPr/>
          <p:nvPr/>
        </p:nvSpPr>
        <p:spPr>
          <a:xfrm>
            <a:off x="1837764" y="2456329"/>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B768195-B39D-467A-ACA9-1596822FD18A}"/>
              </a:ext>
            </a:extLst>
          </p:cNvPr>
          <p:cNvSpPr/>
          <p:nvPr/>
        </p:nvSpPr>
        <p:spPr>
          <a:xfrm>
            <a:off x="1837764" y="3267635"/>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C2D101-3E87-48A4-82D3-38A89E14E032}"/>
              </a:ext>
            </a:extLst>
          </p:cNvPr>
          <p:cNvSpPr/>
          <p:nvPr/>
        </p:nvSpPr>
        <p:spPr>
          <a:xfrm>
            <a:off x="345141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8D1933B-7CDD-484D-9739-1B8F1455AAF8}"/>
              </a:ext>
            </a:extLst>
          </p:cNvPr>
          <p:cNvSpPr/>
          <p:nvPr/>
        </p:nvSpPr>
        <p:spPr>
          <a:xfrm>
            <a:off x="364863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13B7796-342E-4ABC-9100-0A89781C220E}"/>
              </a:ext>
            </a:extLst>
          </p:cNvPr>
          <p:cNvSpPr/>
          <p:nvPr/>
        </p:nvSpPr>
        <p:spPr>
          <a:xfrm>
            <a:off x="364863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2884C4-0652-48BB-86A0-10F510D03D30}"/>
              </a:ext>
            </a:extLst>
          </p:cNvPr>
          <p:cNvSpPr/>
          <p:nvPr/>
        </p:nvSpPr>
        <p:spPr>
          <a:xfrm>
            <a:off x="364863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5A4AF5C-73DC-4AEE-81C6-6F6474307481}"/>
              </a:ext>
            </a:extLst>
          </p:cNvPr>
          <p:cNvSpPr/>
          <p:nvPr/>
        </p:nvSpPr>
        <p:spPr>
          <a:xfrm>
            <a:off x="8884022" y="1559859"/>
            <a:ext cx="690282" cy="21425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6587350-2075-4DFA-8979-F4C20C5198B8}"/>
              </a:ext>
            </a:extLst>
          </p:cNvPr>
          <p:cNvSpPr/>
          <p:nvPr/>
        </p:nvSpPr>
        <p:spPr>
          <a:xfrm>
            <a:off x="9081245" y="2034988"/>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45C1571-468C-4812-8B98-1BBA1C55EC03}"/>
              </a:ext>
            </a:extLst>
          </p:cNvPr>
          <p:cNvSpPr/>
          <p:nvPr/>
        </p:nvSpPr>
        <p:spPr>
          <a:xfrm>
            <a:off x="9081245" y="2944905"/>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2B940D2A-0290-44C0-A21F-E3A29F1455DD}"/>
              </a:ext>
            </a:extLst>
          </p:cNvPr>
          <p:cNvCxnSpPr>
            <a:stCxn id="2" idx="6"/>
            <a:endCxn id="18" idx="2"/>
          </p:cNvCxnSpPr>
          <p:nvPr/>
        </p:nvCxnSpPr>
        <p:spPr>
          <a:xfrm>
            <a:off x="216049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672CEAD-A706-4F94-A2F8-DC10952B78DA}"/>
              </a:ext>
            </a:extLst>
          </p:cNvPr>
          <p:cNvCxnSpPr>
            <a:stCxn id="2" idx="6"/>
            <a:endCxn id="19" idx="2"/>
          </p:cNvCxnSpPr>
          <p:nvPr/>
        </p:nvCxnSpPr>
        <p:spPr>
          <a:xfrm>
            <a:off x="216049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3B692E8E-2BB4-4F87-B028-2F68509852F7}"/>
              </a:ext>
            </a:extLst>
          </p:cNvPr>
          <p:cNvCxnSpPr>
            <a:endCxn id="20" idx="2"/>
          </p:cNvCxnSpPr>
          <p:nvPr/>
        </p:nvCxnSpPr>
        <p:spPr>
          <a:xfrm>
            <a:off x="216049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4A3DE80-9D0A-4240-9FA7-97A39CAA78CE}"/>
              </a:ext>
            </a:extLst>
          </p:cNvPr>
          <p:cNvCxnSpPr>
            <a:stCxn id="5" idx="6"/>
            <a:endCxn id="19" idx="2"/>
          </p:cNvCxnSpPr>
          <p:nvPr/>
        </p:nvCxnSpPr>
        <p:spPr>
          <a:xfrm>
            <a:off x="216049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4A45E3B-514A-4C5C-8852-A4FEBDDBD5BB}"/>
              </a:ext>
            </a:extLst>
          </p:cNvPr>
          <p:cNvCxnSpPr>
            <a:stCxn id="5" idx="6"/>
            <a:endCxn id="18" idx="2"/>
          </p:cNvCxnSpPr>
          <p:nvPr/>
        </p:nvCxnSpPr>
        <p:spPr>
          <a:xfrm flipV="1">
            <a:off x="216049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BA0AD33-6129-418A-8C01-6B3ACAA56A08}"/>
              </a:ext>
            </a:extLst>
          </p:cNvPr>
          <p:cNvCxnSpPr>
            <a:stCxn id="5" idx="6"/>
            <a:endCxn id="20" idx="2"/>
          </p:cNvCxnSpPr>
          <p:nvPr/>
        </p:nvCxnSpPr>
        <p:spPr>
          <a:xfrm>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EFAE707-AF40-4F69-A941-2B88E533BAAE}"/>
              </a:ext>
            </a:extLst>
          </p:cNvPr>
          <p:cNvCxnSpPr>
            <a:stCxn id="6" idx="6"/>
            <a:endCxn id="20" idx="2"/>
          </p:cNvCxnSpPr>
          <p:nvPr/>
        </p:nvCxnSpPr>
        <p:spPr>
          <a:xfrm>
            <a:off x="216049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26FB865B-ADE6-4D50-BF90-5C8AA80E3786}"/>
              </a:ext>
            </a:extLst>
          </p:cNvPr>
          <p:cNvCxnSpPr>
            <a:endCxn id="19" idx="2"/>
          </p:cNvCxnSpPr>
          <p:nvPr/>
        </p:nvCxnSpPr>
        <p:spPr>
          <a:xfrm flipV="1">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FA7A1A07-89DB-4DDD-97C7-FE78B152A936}"/>
              </a:ext>
            </a:extLst>
          </p:cNvPr>
          <p:cNvCxnSpPr>
            <a:endCxn id="18" idx="2"/>
          </p:cNvCxnSpPr>
          <p:nvPr/>
        </p:nvCxnSpPr>
        <p:spPr>
          <a:xfrm flipV="1">
            <a:off x="216049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6F191026-E0E4-4B53-A963-AB90A0C183AD}"/>
              </a:ext>
            </a:extLst>
          </p:cNvPr>
          <p:cNvSpPr/>
          <p:nvPr/>
        </p:nvSpPr>
        <p:spPr>
          <a:xfrm>
            <a:off x="526228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E120A7A-7BB0-44DD-9EC4-9C993E28ECF4}"/>
              </a:ext>
            </a:extLst>
          </p:cNvPr>
          <p:cNvSpPr/>
          <p:nvPr/>
        </p:nvSpPr>
        <p:spPr>
          <a:xfrm>
            <a:off x="545950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A0C2DAA-D47C-4322-AFFF-C193800C1C81}"/>
              </a:ext>
            </a:extLst>
          </p:cNvPr>
          <p:cNvSpPr/>
          <p:nvPr/>
        </p:nvSpPr>
        <p:spPr>
          <a:xfrm>
            <a:off x="545950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F650D2E-A01C-4178-BDCE-3D78AD57EC54}"/>
              </a:ext>
            </a:extLst>
          </p:cNvPr>
          <p:cNvSpPr/>
          <p:nvPr/>
        </p:nvSpPr>
        <p:spPr>
          <a:xfrm>
            <a:off x="545950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EFE1ED-B0F5-4AEA-AA0F-B70A930707CC}"/>
              </a:ext>
            </a:extLst>
          </p:cNvPr>
          <p:cNvSpPr/>
          <p:nvPr/>
        </p:nvSpPr>
        <p:spPr>
          <a:xfrm>
            <a:off x="707315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460DFC7-C9B8-4FAB-B315-415BF58187BB}"/>
              </a:ext>
            </a:extLst>
          </p:cNvPr>
          <p:cNvSpPr/>
          <p:nvPr/>
        </p:nvSpPr>
        <p:spPr>
          <a:xfrm>
            <a:off x="727037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2EAEE9E-F0C6-43CB-80E9-C91891CF7C9F}"/>
              </a:ext>
            </a:extLst>
          </p:cNvPr>
          <p:cNvSpPr/>
          <p:nvPr/>
        </p:nvSpPr>
        <p:spPr>
          <a:xfrm>
            <a:off x="727037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943CF28-1C91-4EAC-A3DA-D455D30FB796}"/>
              </a:ext>
            </a:extLst>
          </p:cNvPr>
          <p:cNvSpPr/>
          <p:nvPr/>
        </p:nvSpPr>
        <p:spPr>
          <a:xfrm>
            <a:off x="727037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F5C4E6B4-3F41-4DBB-B550-1A8013EDDF91}"/>
              </a:ext>
            </a:extLst>
          </p:cNvPr>
          <p:cNvCxnSpPr>
            <a:stCxn id="74" idx="6"/>
            <a:endCxn id="78" idx="2"/>
          </p:cNvCxnSpPr>
          <p:nvPr/>
        </p:nvCxnSpPr>
        <p:spPr>
          <a:xfrm>
            <a:off x="578223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6BD5F19-112A-44F6-9B18-17CF65EC78DB}"/>
              </a:ext>
            </a:extLst>
          </p:cNvPr>
          <p:cNvCxnSpPr>
            <a:stCxn id="74" idx="6"/>
            <a:endCxn id="79" idx="2"/>
          </p:cNvCxnSpPr>
          <p:nvPr/>
        </p:nvCxnSpPr>
        <p:spPr>
          <a:xfrm>
            <a:off x="578223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5A033395-3A79-45F8-A9B6-EAA73DED7E53}"/>
              </a:ext>
            </a:extLst>
          </p:cNvPr>
          <p:cNvCxnSpPr>
            <a:endCxn id="80" idx="2"/>
          </p:cNvCxnSpPr>
          <p:nvPr/>
        </p:nvCxnSpPr>
        <p:spPr>
          <a:xfrm>
            <a:off x="578223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C6C90CD-1439-4D9A-B9E4-B238C7F7CD18}"/>
              </a:ext>
            </a:extLst>
          </p:cNvPr>
          <p:cNvCxnSpPr>
            <a:stCxn id="75" idx="6"/>
            <a:endCxn id="79" idx="2"/>
          </p:cNvCxnSpPr>
          <p:nvPr/>
        </p:nvCxnSpPr>
        <p:spPr>
          <a:xfrm>
            <a:off x="578223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EC66A623-A35A-4C13-9470-6D1D0F8B5016}"/>
              </a:ext>
            </a:extLst>
          </p:cNvPr>
          <p:cNvCxnSpPr>
            <a:stCxn id="75" idx="6"/>
            <a:endCxn id="78" idx="2"/>
          </p:cNvCxnSpPr>
          <p:nvPr/>
        </p:nvCxnSpPr>
        <p:spPr>
          <a:xfrm flipV="1">
            <a:off x="578223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E782A59-F1A5-4925-8447-D687C4BFF50B}"/>
              </a:ext>
            </a:extLst>
          </p:cNvPr>
          <p:cNvCxnSpPr>
            <a:stCxn id="75" idx="6"/>
            <a:endCxn id="80" idx="2"/>
          </p:cNvCxnSpPr>
          <p:nvPr/>
        </p:nvCxnSpPr>
        <p:spPr>
          <a:xfrm>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B65D324-3BAC-4DD9-B8AE-36117B8D24FB}"/>
              </a:ext>
            </a:extLst>
          </p:cNvPr>
          <p:cNvCxnSpPr>
            <a:stCxn id="76" idx="6"/>
            <a:endCxn id="80" idx="2"/>
          </p:cNvCxnSpPr>
          <p:nvPr/>
        </p:nvCxnSpPr>
        <p:spPr>
          <a:xfrm>
            <a:off x="578223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99F1433-AFBF-4A8A-BE14-466D76DA261E}"/>
              </a:ext>
            </a:extLst>
          </p:cNvPr>
          <p:cNvCxnSpPr>
            <a:endCxn id="79" idx="2"/>
          </p:cNvCxnSpPr>
          <p:nvPr/>
        </p:nvCxnSpPr>
        <p:spPr>
          <a:xfrm flipV="1">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CAD57D9-3EEF-4521-B52C-F0548483C7E7}"/>
              </a:ext>
            </a:extLst>
          </p:cNvPr>
          <p:cNvCxnSpPr>
            <a:endCxn id="78" idx="2"/>
          </p:cNvCxnSpPr>
          <p:nvPr/>
        </p:nvCxnSpPr>
        <p:spPr>
          <a:xfrm flipV="1">
            <a:off x="578223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60351AC1-A497-43C6-823C-B357DEEB4321}"/>
              </a:ext>
            </a:extLst>
          </p:cNvPr>
          <p:cNvCxnSpPr>
            <a:stCxn id="18" idx="6"/>
            <a:endCxn id="74" idx="2"/>
          </p:cNvCxnSpPr>
          <p:nvPr/>
        </p:nvCxnSpPr>
        <p:spPr>
          <a:xfrm>
            <a:off x="397136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8500597B-560F-4D57-A069-BAA5C3A669CE}"/>
              </a:ext>
            </a:extLst>
          </p:cNvPr>
          <p:cNvCxnSpPr>
            <a:stCxn id="18" idx="6"/>
            <a:endCxn id="75" idx="2"/>
          </p:cNvCxnSpPr>
          <p:nvPr/>
        </p:nvCxnSpPr>
        <p:spPr>
          <a:xfrm>
            <a:off x="397136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DC6AB3F4-693E-46B4-8AB4-DA393C4C08A2}"/>
              </a:ext>
            </a:extLst>
          </p:cNvPr>
          <p:cNvCxnSpPr>
            <a:cxnSpLocks/>
            <a:stCxn id="18" idx="6"/>
            <a:endCxn id="76" idx="2"/>
          </p:cNvCxnSpPr>
          <p:nvPr/>
        </p:nvCxnSpPr>
        <p:spPr>
          <a:xfrm>
            <a:off x="3971364" y="1801906"/>
            <a:ext cx="1488140"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EAFCC35-845B-49E6-8B99-73F90252508E}"/>
              </a:ext>
            </a:extLst>
          </p:cNvPr>
          <p:cNvCxnSpPr>
            <a:stCxn id="19" idx="6"/>
            <a:endCxn id="75" idx="2"/>
          </p:cNvCxnSpPr>
          <p:nvPr/>
        </p:nvCxnSpPr>
        <p:spPr>
          <a:xfrm>
            <a:off x="397136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FD2D9AB2-563B-4445-B953-225AD3069DD7}"/>
              </a:ext>
            </a:extLst>
          </p:cNvPr>
          <p:cNvCxnSpPr>
            <a:endCxn id="74" idx="2"/>
          </p:cNvCxnSpPr>
          <p:nvPr/>
        </p:nvCxnSpPr>
        <p:spPr>
          <a:xfrm flipV="1">
            <a:off x="3971363" y="1801906"/>
            <a:ext cx="1488142" cy="829235"/>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CB50E8D-9796-410C-BC2A-7041DD3D87C5}"/>
              </a:ext>
            </a:extLst>
          </p:cNvPr>
          <p:cNvCxnSpPr>
            <a:endCxn id="76" idx="2"/>
          </p:cNvCxnSpPr>
          <p:nvPr/>
        </p:nvCxnSpPr>
        <p:spPr>
          <a:xfrm>
            <a:off x="3971363" y="2631141"/>
            <a:ext cx="1488140" cy="820271"/>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A74A93-A05D-4152-AE93-8EDEFD1FF763}"/>
              </a:ext>
            </a:extLst>
          </p:cNvPr>
          <p:cNvCxnSpPr>
            <a:stCxn id="20" idx="6"/>
            <a:endCxn id="74" idx="2"/>
          </p:cNvCxnSpPr>
          <p:nvPr/>
        </p:nvCxnSpPr>
        <p:spPr>
          <a:xfrm flipV="1">
            <a:off x="3971363" y="1801906"/>
            <a:ext cx="1488142"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2E7C3ADA-B308-4EC9-ACA7-F4554029B9C8}"/>
              </a:ext>
            </a:extLst>
          </p:cNvPr>
          <p:cNvCxnSpPr>
            <a:endCxn id="75" idx="3"/>
          </p:cNvCxnSpPr>
          <p:nvPr/>
        </p:nvCxnSpPr>
        <p:spPr>
          <a:xfrm flipV="1">
            <a:off x="397136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07ED4E0-910A-4A6B-8DD3-171EECF9A9DF}"/>
              </a:ext>
            </a:extLst>
          </p:cNvPr>
          <p:cNvCxnSpPr>
            <a:endCxn id="76" idx="2"/>
          </p:cNvCxnSpPr>
          <p:nvPr/>
        </p:nvCxnSpPr>
        <p:spPr>
          <a:xfrm flipV="1">
            <a:off x="3971362" y="3429000"/>
            <a:ext cx="1488142" cy="13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10C3A8E-21D5-4D64-BC0F-085E46A1719D}"/>
              </a:ext>
            </a:extLst>
          </p:cNvPr>
          <p:cNvCxnSpPr>
            <a:stCxn id="78" idx="6"/>
            <a:endCxn id="30" idx="2"/>
          </p:cNvCxnSpPr>
          <p:nvPr/>
        </p:nvCxnSpPr>
        <p:spPr>
          <a:xfrm>
            <a:off x="7593104" y="1801906"/>
            <a:ext cx="1488141" cy="3944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2953323-2B3A-4565-8795-3615056C056C}"/>
              </a:ext>
            </a:extLst>
          </p:cNvPr>
          <p:cNvCxnSpPr>
            <a:stCxn id="78" idx="6"/>
            <a:endCxn id="32" idx="2"/>
          </p:cNvCxnSpPr>
          <p:nvPr/>
        </p:nvCxnSpPr>
        <p:spPr>
          <a:xfrm>
            <a:off x="7593104" y="1801906"/>
            <a:ext cx="1488141" cy="13043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825A22C9-A517-4F21-B19C-3FE88545E726}"/>
              </a:ext>
            </a:extLst>
          </p:cNvPr>
          <p:cNvCxnSpPr/>
          <p:nvPr/>
        </p:nvCxnSpPr>
        <p:spPr>
          <a:xfrm flipV="1">
            <a:off x="7593103" y="2608729"/>
            <a:ext cx="8968" cy="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73DC903-451C-4921-B026-A0E4FEF71360}"/>
              </a:ext>
            </a:extLst>
          </p:cNvPr>
          <p:cNvCxnSpPr>
            <a:endCxn id="30" idx="2"/>
          </p:cNvCxnSpPr>
          <p:nvPr/>
        </p:nvCxnSpPr>
        <p:spPr>
          <a:xfrm flipV="1">
            <a:off x="7588620" y="2196353"/>
            <a:ext cx="1492625" cy="41573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4423783-F105-4BBF-9D72-849795E236C7}"/>
              </a:ext>
            </a:extLst>
          </p:cNvPr>
          <p:cNvCxnSpPr>
            <a:stCxn id="79" idx="6"/>
            <a:endCxn id="32" idx="2"/>
          </p:cNvCxnSpPr>
          <p:nvPr/>
        </p:nvCxnSpPr>
        <p:spPr>
          <a:xfrm>
            <a:off x="7593103" y="2617694"/>
            <a:ext cx="1488142" cy="488576"/>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210787D-990D-4689-8821-307E7FD2760C}"/>
              </a:ext>
            </a:extLst>
          </p:cNvPr>
          <p:cNvCxnSpPr>
            <a:stCxn id="80" idx="6"/>
            <a:endCxn id="30" idx="3"/>
          </p:cNvCxnSpPr>
          <p:nvPr/>
        </p:nvCxnSpPr>
        <p:spPr>
          <a:xfrm flipV="1">
            <a:off x="7593103" y="2196353"/>
            <a:ext cx="1488142" cy="12326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8F64361-E4A6-4A8C-BC66-9E7DCB1A2FA6}"/>
              </a:ext>
            </a:extLst>
          </p:cNvPr>
          <p:cNvCxnSpPr>
            <a:endCxn id="32" idx="2"/>
          </p:cNvCxnSpPr>
          <p:nvPr/>
        </p:nvCxnSpPr>
        <p:spPr>
          <a:xfrm flipV="1">
            <a:off x="7597587" y="3106270"/>
            <a:ext cx="1483658" cy="336176"/>
          </a:xfrm>
          <a:prstGeom prst="line">
            <a:avLst/>
          </a:prstGeom>
          <a:ln w="19050"/>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CAD9784B-34F3-4748-92D7-646DE45396BC}"/>
              </a:ext>
            </a:extLst>
          </p:cNvPr>
          <p:cNvSpPr/>
          <p:nvPr/>
        </p:nvSpPr>
        <p:spPr>
          <a:xfrm>
            <a:off x="108024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rPr>
              <a:t>输入层</a:t>
            </a:r>
          </a:p>
        </p:txBody>
      </p:sp>
      <p:sp>
        <p:nvSpPr>
          <p:cNvPr id="129" name="矩形 128">
            <a:extLst>
              <a:ext uri="{FF2B5EF4-FFF2-40B4-BE49-F238E27FC236}">
                <a16:creationId xmlns:a16="http://schemas.microsoft.com/office/drawing/2014/main" id="{7A5F2EE7-947E-4136-A01E-FCBDE392628E}"/>
              </a:ext>
            </a:extLst>
          </p:cNvPr>
          <p:cNvSpPr/>
          <p:nvPr/>
        </p:nvSpPr>
        <p:spPr>
          <a:xfrm>
            <a:off x="470198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2">
                    <a:lumMod val="75000"/>
                  </a:schemeClr>
                </a:solidFill>
              </a:rPr>
              <a:t>若干隐藏层</a:t>
            </a:r>
          </a:p>
        </p:txBody>
      </p:sp>
      <p:sp>
        <p:nvSpPr>
          <p:cNvPr id="130" name="矩形 129">
            <a:extLst>
              <a:ext uri="{FF2B5EF4-FFF2-40B4-BE49-F238E27FC236}">
                <a16:creationId xmlns:a16="http://schemas.microsoft.com/office/drawing/2014/main" id="{47E4F9E1-674D-44A8-9B80-E945601A5CAD}"/>
              </a:ext>
            </a:extLst>
          </p:cNvPr>
          <p:cNvSpPr/>
          <p:nvPr/>
        </p:nvSpPr>
        <p:spPr>
          <a:xfrm>
            <a:off x="8337174"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6">
                    <a:lumMod val="75000"/>
                  </a:schemeClr>
                </a:solidFill>
              </a:rPr>
              <a:t>输出层</a:t>
            </a:r>
          </a:p>
        </p:txBody>
      </p:sp>
      <p:pic>
        <p:nvPicPr>
          <p:cNvPr id="132" name="图形 131">
            <a:extLst>
              <a:ext uri="{FF2B5EF4-FFF2-40B4-BE49-F238E27FC236}">
                <a16:creationId xmlns:a16="http://schemas.microsoft.com/office/drawing/2014/main" id="{DC3F93A2-E565-46DB-9695-3D4DB00ADC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586" y="4177553"/>
            <a:ext cx="5952564" cy="2439516"/>
          </a:xfrm>
          <a:prstGeom prst="rect">
            <a:avLst/>
          </a:prstGeom>
        </p:spPr>
      </p:pic>
    </p:spTree>
    <p:extLst>
      <p:ext uri="{BB962C8B-B14F-4D97-AF65-F5344CB8AC3E}">
        <p14:creationId xmlns:p14="http://schemas.microsoft.com/office/powerpoint/2010/main" val="72414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5448</TotalTime>
  <Words>1956</Words>
  <Application>Microsoft Office PowerPoint</Application>
  <PresentationFormat>宽屏</PresentationFormat>
  <Paragraphs>325</Paragraphs>
  <Slides>63</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182</cp:revision>
  <dcterms:created xsi:type="dcterms:W3CDTF">2023-08-09T12:44:00Z</dcterms:created>
  <dcterms:modified xsi:type="dcterms:W3CDTF">2025-05-24T15:40:57Z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